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30" r:id="rId1"/>
  </p:sldMasterIdLst>
  <p:notesMasterIdLst>
    <p:notesMasterId r:id="rId11"/>
  </p:notesMasterIdLst>
  <p:sldIdLst>
    <p:sldId id="256" r:id="rId2"/>
    <p:sldId id="263" r:id="rId3"/>
    <p:sldId id="257" r:id="rId4"/>
    <p:sldId id="260" r:id="rId5"/>
    <p:sldId id="258" r:id="rId6"/>
    <p:sldId id="259" r:id="rId7"/>
    <p:sldId id="264"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6" d="100"/>
          <a:sy n="106" d="100"/>
        </p:scale>
        <p:origin x="90" y="90"/>
      </p:cViewPr>
      <p:guideLst/>
    </p:cSldViewPr>
  </p:slideViewPr>
  <p:notesTextViewPr>
    <p:cViewPr>
      <p:scale>
        <a:sx n="1" d="1"/>
        <a:sy n="1" d="1"/>
      </p:scale>
      <p:origin x="0" y="-18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33F9C-7F79-4625-A037-5CC1AB394B39}" type="datetimeFigureOut">
              <a:rPr lang="fr-FR" smtClean="0"/>
              <a:t>16/01/2015</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990B0B-CE83-4D79-9EC6-1F00571E318F}" type="slidenum">
              <a:rPr lang="fr-FR" smtClean="0"/>
              <a:t>‹N°›</a:t>
            </a:fld>
            <a:endParaRPr lang="fr-FR" dirty="0"/>
          </a:p>
        </p:txBody>
      </p:sp>
    </p:spTree>
    <p:extLst>
      <p:ext uri="{BB962C8B-B14F-4D97-AF65-F5344CB8AC3E}">
        <p14:creationId xmlns:p14="http://schemas.microsoft.com/office/powerpoint/2010/main" val="45215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1</a:t>
            </a:fld>
            <a:endParaRPr lang="fr-FR" dirty="0"/>
          </a:p>
        </p:txBody>
      </p:sp>
    </p:spTree>
    <p:extLst>
      <p:ext uri="{BB962C8B-B14F-4D97-AF65-F5344CB8AC3E}">
        <p14:creationId xmlns:p14="http://schemas.microsoft.com/office/powerpoint/2010/main" val="2417997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Jeu</a:t>
            </a:r>
            <a:r>
              <a:rPr lang="fr-FR" baseline="0" dirty="0" smtClean="0"/>
              <a:t> de plateau, où chaque joueur, incarnant un peuple, doit occuper le plus de cases possibles pour accumuler des points</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2</a:t>
            </a:fld>
            <a:endParaRPr lang="fr-FR" dirty="0"/>
          </a:p>
        </p:txBody>
      </p:sp>
    </p:spTree>
    <p:extLst>
      <p:ext uri="{BB962C8B-B14F-4D97-AF65-F5344CB8AC3E}">
        <p14:creationId xmlns:p14="http://schemas.microsoft.com/office/powerpoint/2010/main" val="973980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Occasion de s’informer pratiquement sur WPF et son utilisation</a:t>
            </a:r>
          </a:p>
          <a:p>
            <a:endParaRPr lang="fr-FR" dirty="0" smtClean="0"/>
          </a:p>
          <a:p>
            <a:r>
              <a:rPr lang="fr-FR" dirty="0" smtClean="0"/>
              <a:t>L’application est construite</a:t>
            </a:r>
            <a:r>
              <a:rPr lang="fr-FR" baseline="0" dirty="0" smtClean="0"/>
              <a:t> autour d’une fenêtre, et plusieurs pages selon le contenu approprié, qui iront s’afficher dans la fenêtre.</a:t>
            </a:r>
          </a:p>
          <a:p>
            <a:r>
              <a:rPr lang="fr-FR" baseline="0" dirty="0" smtClean="0"/>
              <a:t>L’utilisation de WPF pour ce projet a soulevé plusieurs challenges, comme la génération efficace et pratique des cases hexagonales (pas de comportement comme des carrés), ou encore comme la gestion des entrées clavier que nous n’avons pas réussi à faire fonctionner.</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6</a:t>
            </a:fld>
            <a:endParaRPr lang="fr-FR" dirty="0"/>
          </a:p>
        </p:txBody>
      </p:sp>
    </p:spTree>
    <p:extLst>
      <p:ext uri="{BB962C8B-B14F-4D97-AF65-F5344CB8AC3E}">
        <p14:creationId xmlns:p14="http://schemas.microsoft.com/office/powerpoint/2010/main" val="1772670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Au final,</a:t>
            </a:r>
            <a:r>
              <a:rPr lang="fr-FR" baseline="0" dirty="0" smtClean="0"/>
              <a:t> nous avons pu procéder à quelques ajouts, comme une nouvelle unité et une nouvelle case. Nous avons augmenté les points attaque/défense par défaut, ce qui nous a permis de mettre en place un système de bonus/malus de terrain</a:t>
            </a:r>
          </a:p>
          <a:p>
            <a:r>
              <a:rPr lang="fr-FR" baseline="0" dirty="0" smtClean="0"/>
              <a:t>La séparation des tâches a été nécessaire, vu que le projet s’est principalement déroulé durant les vacances, ce qui a entrainé des manques de connaissances de la part d’un binôme par rapport à l’autre, rendant difficile la coopération quand un problème important avait lieu sur une partie spécifique du projet (</a:t>
            </a:r>
            <a:r>
              <a:rPr lang="fr-FR" baseline="0" dirty="0" err="1" smtClean="0"/>
              <a:t>p.e</a:t>
            </a:r>
            <a:r>
              <a:rPr lang="fr-FR" baseline="0" dirty="0" smtClean="0"/>
              <a:t>. </a:t>
            </a:r>
            <a:r>
              <a:rPr lang="fr-FR" baseline="0" smtClean="0"/>
              <a:t>WPF)</a:t>
            </a:r>
            <a:endParaRPr lang="fr-FR"/>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8</a:t>
            </a:fld>
            <a:endParaRPr lang="fr-FR" dirty="0"/>
          </a:p>
        </p:txBody>
      </p:sp>
    </p:spTree>
    <p:extLst>
      <p:ext uri="{BB962C8B-B14F-4D97-AF65-F5344CB8AC3E}">
        <p14:creationId xmlns:p14="http://schemas.microsoft.com/office/powerpoint/2010/main" val="12001275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fr-FR" smtClean="0"/>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BDC1DD30-F114-4FD4-9400-5546E5D5D776}" type="datetime1">
              <a:rPr lang="en-US" smtClean="0"/>
              <a:t>1/16/2015</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dirty="0"/>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252630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Image panoramique avec légende">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FF0383DF-4C27-43A6-9DA1-2470A6DB9715}"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3241427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re et légende">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fr-FR" smtClean="0"/>
              <a:t>Modifiez le style du titre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6D4957C-2E99-4B72-B565-A7A71FF3F4B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65395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tion avec légende">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fr-FR" smtClean="0"/>
              <a:t>Modifiez le style du titre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fr-FR" smtClean="0"/>
              <a:t>Modifiez les styles du texte du masque</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5010E060-F47A-4D55-9434-E71EEDEB14E0}"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78461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e nom">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E9633EE-B7F5-4BDD-A75C-522732ADD48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0831002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14210702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03049498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6FA474F-70B7-4ACC-A739-F3FC98521CED}"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a:t>
            </a:fld>
            <a:endParaRPr lang="en-US" dirty="0"/>
          </a:p>
        </p:txBody>
      </p:sp>
    </p:spTree>
    <p:extLst>
      <p:ext uri="{BB962C8B-B14F-4D97-AF65-F5344CB8AC3E}">
        <p14:creationId xmlns:p14="http://schemas.microsoft.com/office/powerpoint/2010/main" val="19583819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789B2E89-3076-4EE7-BCF0-FCC7DB4F97C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21224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fr-FR" smtClean="0"/>
              <a:t>Modifiez le style du titre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33AE8BD4-FD13-41B9-9F3E-9DDA9946A9C0}"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910616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7A8EC776-95C1-4947-ADE8-E3DBA68E3A53}"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48698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fr-FR" smtClean="0"/>
              <a:t>Modifiez le style du titre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CB88D564-C2C1-4F96-A6A4-5E731EE5582D}"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1921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A1AB8A00-8570-473A-AD95-1860189EE6AE}"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916151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CF0F72BB-96CC-444A-AA46-20E995F700BB}" type="datetime1">
              <a:rPr lang="en-US" smtClean="0"/>
              <a:t>1/16/2015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4505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391362-A820-4690-94E7-1E9BE4422996}" type="datetime1">
              <a:rPr lang="en-US" smtClean="0"/>
              <a:t>1/16/2015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853243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fr-FR" smtClean="0"/>
              <a:t>Modifiez le style du titre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AEDCFF1F-73F2-471F-AD38-E02997AD26C0}"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407531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544C2199-A0A7-44FB-A4C9-076DB6149D32}"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586920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FF0383DF-4C27-43A6-9DA1-2470A6DB9715}" type="datetime1">
              <a:rPr lang="en-US" smtClean="0"/>
              <a:t>1/16/2015</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dirty="0"/>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87767950"/>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SmallWorld</a:t>
            </a:r>
            <a:r>
              <a:rPr lang="fr-FR" dirty="0" smtClean="0"/>
              <a:t> </a:t>
            </a:r>
            <a:br>
              <a:rPr lang="fr-FR" dirty="0" smtClean="0"/>
            </a:br>
            <a:r>
              <a:rPr lang="fr-FR" dirty="0" smtClean="0"/>
              <a:t>Soutenance de projet</a:t>
            </a:r>
            <a:endParaRPr lang="fr-FR" dirty="0"/>
          </a:p>
        </p:txBody>
      </p:sp>
      <p:sp>
        <p:nvSpPr>
          <p:cNvPr id="3" name="Sous-titre 2"/>
          <p:cNvSpPr>
            <a:spLocks noGrp="1"/>
          </p:cNvSpPr>
          <p:nvPr>
            <p:ph type="subTitle" idx="1"/>
          </p:nvPr>
        </p:nvSpPr>
        <p:spPr>
          <a:xfrm>
            <a:off x="1154955" y="4777380"/>
            <a:ext cx="8825658" cy="1315510"/>
          </a:xfrm>
        </p:spPr>
        <p:txBody>
          <a:bodyPr>
            <a:normAutofit/>
          </a:bodyPr>
          <a:lstStyle/>
          <a:p>
            <a:r>
              <a:rPr lang="fr-FR" dirty="0" smtClean="0"/>
              <a:t>Pierre POILANE / Paul RIVIERE</a:t>
            </a:r>
          </a:p>
          <a:p>
            <a:r>
              <a:rPr lang="fr-FR" dirty="0" smtClean="0"/>
              <a:t>Responsable : Arnaud Blouin</a:t>
            </a:r>
          </a:p>
          <a:p>
            <a:r>
              <a:rPr lang="fr-FR" cap="none" dirty="0" smtClean="0"/>
              <a:t>Projet POO 4ème année</a:t>
            </a:r>
          </a:p>
          <a:p>
            <a:endParaRPr lang="fr-FR" dirty="0" smtClean="0"/>
          </a:p>
          <a:p>
            <a:endParaRPr lang="fr-FR" dirty="0" smtClean="0"/>
          </a:p>
        </p:txBody>
      </p:sp>
    </p:spTree>
    <p:extLst>
      <p:ext uri="{BB962C8B-B14F-4D97-AF65-F5344CB8AC3E}">
        <p14:creationId xmlns:p14="http://schemas.microsoft.com/office/powerpoint/2010/main" val="3469175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FR" dirty="0" err="1" smtClean="0"/>
              <a:t>SmallWorld</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2</a:t>
            </a:fld>
            <a:endParaRPr lang="en-US"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8353" y="1910787"/>
            <a:ext cx="7916562" cy="4452523"/>
          </a:xfrm>
          <a:prstGeom prst="rect">
            <a:avLst/>
          </a:prstGeom>
        </p:spPr>
      </p:pic>
    </p:spTree>
    <p:extLst>
      <p:ext uri="{BB962C8B-B14F-4D97-AF65-F5344CB8AC3E}">
        <p14:creationId xmlns:p14="http://schemas.microsoft.com/office/powerpoint/2010/main" val="14452676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Conception et modélisation</a:t>
            </a:r>
            <a:endParaRPr lang="fr-FR" dirty="0"/>
          </a:p>
        </p:txBody>
      </p:sp>
      <p:sp>
        <p:nvSpPr>
          <p:cNvPr id="3" name="Espace réservé du contenu 2"/>
          <p:cNvSpPr>
            <a:spLocks noGrp="1"/>
          </p:cNvSpPr>
          <p:nvPr>
            <p:ph idx="1"/>
          </p:nvPr>
        </p:nvSpPr>
        <p:spPr/>
        <p:txBody>
          <a:bodyPr/>
          <a:lstStyle/>
          <a:p>
            <a:r>
              <a:rPr lang="fr-FR" dirty="0" smtClean="0"/>
              <a:t>Environ 10 heures</a:t>
            </a:r>
          </a:p>
          <a:p>
            <a:pPr marL="0" indent="0">
              <a:buNone/>
            </a:pPr>
            <a:endParaRPr lang="fr-FR" dirty="0" smtClean="0"/>
          </a:p>
          <a:p>
            <a:r>
              <a:rPr lang="fr-FR" dirty="0" smtClean="0"/>
              <a:t>Prise en compte du cahier des charges</a:t>
            </a:r>
          </a:p>
          <a:p>
            <a:endParaRPr lang="fr-FR" dirty="0" smtClean="0"/>
          </a:p>
          <a:p>
            <a:r>
              <a:rPr lang="fr-FR" dirty="0" smtClean="0"/>
              <a:t>Travail sur les différents types d’outils</a:t>
            </a:r>
          </a:p>
          <a:p>
            <a:pPr marL="0" indent="0">
              <a:buNone/>
            </a:pPr>
            <a:endParaRPr lang="fr-FR" dirty="0" smtClean="0"/>
          </a:p>
          <a:p>
            <a:r>
              <a:rPr lang="fr-FR" dirty="0" smtClean="0"/>
              <a:t>Modélisation optimisée pour l’ajout d’éléments de jeu</a:t>
            </a:r>
          </a:p>
          <a:p>
            <a:endParaRPr lang="fr-FR" dirty="0" smtClean="0"/>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3</a:t>
            </a:fld>
            <a:endParaRPr lang="en-US" dirty="0"/>
          </a:p>
        </p:txBody>
      </p:sp>
    </p:spTree>
    <p:extLst>
      <p:ext uri="{BB962C8B-B14F-4D97-AF65-F5344CB8AC3E}">
        <p14:creationId xmlns:p14="http://schemas.microsoft.com/office/powerpoint/2010/main" val="28502311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Implémentation et Tests</a:t>
            </a:r>
            <a:endParaRPr lang="fr-FR" dirty="0"/>
          </a:p>
        </p:txBody>
      </p:sp>
      <p:sp>
        <p:nvSpPr>
          <p:cNvPr id="3" name="Espace réservé du contenu 2"/>
          <p:cNvSpPr>
            <a:spLocks noGrp="1"/>
          </p:cNvSpPr>
          <p:nvPr>
            <p:ph idx="1"/>
          </p:nvPr>
        </p:nvSpPr>
        <p:spPr/>
        <p:txBody>
          <a:bodyPr/>
          <a:lstStyle/>
          <a:p>
            <a:r>
              <a:rPr lang="fr-FR" dirty="0" smtClean="0"/>
              <a:t>Suivi de la modélisation, avec quelques modifications</a:t>
            </a:r>
          </a:p>
          <a:p>
            <a:endParaRPr lang="fr-FR" dirty="0" smtClean="0"/>
          </a:p>
          <a:p>
            <a:r>
              <a:rPr lang="fr-FR" dirty="0" smtClean="0"/>
              <a:t>Trois phases </a:t>
            </a:r>
          </a:p>
          <a:p>
            <a:pPr lvl="1"/>
            <a:r>
              <a:rPr lang="fr-FR" dirty="0" smtClean="0"/>
              <a:t>Implémentations des fonctionnalités de base</a:t>
            </a:r>
          </a:p>
          <a:p>
            <a:pPr lvl="1"/>
            <a:r>
              <a:rPr lang="fr-FR" dirty="0" smtClean="0"/>
              <a:t>Tests unitaires</a:t>
            </a:r>
          </a:p>
          <a:p>
            <a:pPr lvl="1"/>
            <a:r>
              <a:rPr lang="fr-FR" dirty="0" smtClean="0"/>
              <a:t>Ajout des fonctionnalités supplémentaires, et tests unitaires</a:t>
            </a:r>
            <a:endParaRPr lang="fr-FR" dirty="0"/>
          </a:p>
          <a:p>
            <a:endParaRPr lang="fr-FR" dirty="0" smtClean="0"/>
          </a:p>
          <a:p>
            <a:r>
              <a:rPr lang="fr-FR" dirty="0" smtClean="0"/>
              <a:t>~75 % de couverture de code  </a:t>
            </a:r>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4</a:t>
            </a:fld>
            <a:endParaRPr lang="en-US" dirty="0"/>
          </a:p>
        </p:txBody>
      </p:sp>
    </p:spTree>
    <p:extLst>
      <p:ext uri="{BB962C8B-B14F-4D97-AF65-F5344CB8AC3E}">
        <p14:creationId xmlns:p14="http://schemas.microsoft.com/office/powerpoint/2010/main" val="1934513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Bibliothèque C++ </a:t>
            </a:r>
            <a:endParaRPr lang="fr-FR" dirty="0"/>
          </a:p>
        </p:txBody>
      </p:sp>
      <p:sp>
        <p:nvSpPr>
          <p:cNvPr id="3" name="Espace réservé du contenu 2"/>
          <p:cNvSpPr>
            <a:spLocks noGrp="1"/>
          </p:cNvSpPr>
          <p:nvPr>
            <p:ph idx="1"/>
          </p:nvPr>
        </p:nvSpPr>
        <p:spPr/>
        <p:txBody>
          <a:bodyPr/>
          <a:lstStyle/>
          <a:p>
            <a:r>
              <a:rPr lang="fr-FR" dirty="0" smtClean="0"/>
              <a:t>Utilisation d’une librairie C++ au sein d’un projet .Net C#</a:t>
            </a:r>
          </a:p>
          <a:p>
            <a:endParaRPr lang="fr-FR" dirty="0" smtClean="0"/>
          </a:p>
          <a:p>
            <a:r>
              <a:rPr lang="fr-FR" dirty="0" smtClean="0"/>
              <a:t>Découverte du principe du </a:t>
            </a:r>
            <a:r>
              <a:rPr lang="fr-FR" dirty="0" err="1" smtClean="0"/>
              <a:t>wrapper</a:t>
            </a:r>
            <a:endParaRPr lang="fr-FR" dirty="0" smtClean="0"/>
          </a:p>
          <a:p>
            <a:r>
              <a:rPr lang="fr-FR" dirty="0" smtClean="0"/>
              <a:t>Pour la suggestion de cases, prise en compte </a:t>
            </a:r>
          </a:p>
          <a:p>
            <a:pPr lvl="1"/>
            <a:r>
              <a:rPr lang="fr-FR" dirty="0" smtClean="0"/>
              <a:t>Des points rapportés par les cases à la fin de chaque tour</a:t>
            </a:r>
          </a:p>
          <a:p>
            <a:pPr lvl="1"/>
            <a:r>
              <a:rPr lang="fr-FR" dirty="0" smtClean="0"/>
              <a:t>Du type de l’unité sur la case en destination</a:t>
            </a:r>
          </a:p>
          <a:p>
            <a:pPr lvl="1"/>
            <a:r>
              <a:rPr lang="fr-FR" dirty="0" smtClean="0"/>
              <a:t>Des bonus/malus des peuples en fonction de la case</a:t>
            </a:r>
          </a:p>
          <a:p>
            <a:pPr lvl="1"/>
            <a:r>
              <a:rPr lang="fr-FR" dirty="0" smtClean="0"/>
              <a:t>Des points de déplacement disponibles</a:t>
            </a:r>
          </a:p>
          <a:p>
            <a:endParaRPr lang="fr-FR" dirty="0" smtClean="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5</a:t>
            </a:fld>
            <a:endParaRPr lang="en-US" dirty="0"/>
          </a:p>
        </p:txBody>
      </p:sp>
    </p:spTree>
    <p:extLst>
      <p:ext uri="{BB962C8B-B14F-4D97-AF65-F5344CB8AC3E}">
        <p14:creationId xmlns:p14="http://schemas.microsoft.com/office/powerpoint/2010/main" val="30027560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Interface graphique</a:t>
            </a:r>
            <a:endParaRPr lang="fr-FR" dirty="0"/>
          </a:p>
        </p:txBody>
      </p:sp>
      <p:sp>
        <p:nvSpPr>
          <p:cNvPr id="3" name="Espace réservé du contenu 2"/>
          <p:cNvSpPr>
            <a:spLocks noGrp="1"/>
          </p:cNvSpPr>
          <p:nvPr>
            <p:ph idx="1"/>
          </p:nvPr>
        </p:nvSpPr>
        <p:spPr/>
        <p:txBody>
          <a:bodyPr>
            <a:normAutofit lnSpcReduction="10000"/>
          </a:bodyPr>
          <a:lstStyle/>
          <a:p>
            <a:r>
              <a:rPr lang="fr-FR" dirty="0" smtClean="0"/>
              <a:t>Utilisation de WPF</a:t>
            </a:r>
          </a:p>
          <a:p>
            <a:endParaRPr lang="fr-FR" dirty="0"/>
          </a:p>
          <a:p>
            <a:r>
              <a:rPr lang="fr-FR" dirty="0" smtClean="0"/>
              <a:t>Structure de l’application </a:t>
            </a:r>
          </a:p>
          <a:p>
            <a:pPr lvl="1"/>
            <a:r>
              <a:rPr lang="fr-FR" dirty="0" smtClean="0"/>
              <a:t>Fenêtre principale</a:t>
            </a:r>
          </a:p>
          <a:p>
            <a:pPr lvl="1"/>
            <a:r>
              <a:rPr lang="fr-FR" dirty="0" smtClean="0"/>
              <a:t>Plusieurs pages selon l’affichage désiré </a:t>
            </a:r>
          </a:p>
          <a:p>
            <a:pPr lvl="1"/>
            <a:endParaRPr lang="fr-FR" dirty="0"/>
          </a:p>
          <a:p>
            <a:r>
              <a:rPr lang="fr-FR" dirty="0" smtClean="0"/>
              <a:t>Principaux challenges </a:t>
            </a:r>
          </a:p>
          <a:p>
            <a:pPr lvl="1"/>
            <a:r>
              <a:rPr lang="fr-FR" dirty="0" smtClean="0"/>
              <a:t>Cases hexagonales</a:t>
            </a:r>
          </a:p>
          <a:p>
            <a:pPr lvl="1"/>
            <a:r>
              <a:rPr lang="fr-FR" dirty="0" smtClean="0"/>
              <a:t>Gestion des entrées clavier</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6</a:t>
            </a:fld>
            <a:endParaRPr lang="en-US" dirty="0"/>
          </a:p>
        </p:txBody>
      </p:sp>
    </p:spTree>
    <p:extLst>
      <p:ext uri="{BB962C8B-B14F-4D97-AF65-F5344CB8AC3E}">
        <p14:creationId xmlns:p14="http://schemas.microsoft.com/office/powerpoint/2010/main" val="1441798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pic>
        <p:nvPicPr>
          <p:cNvPr id="5" name="Espace réservé du contenu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02759" y="4104127"/>
            <a:ext cx="2098688" cy="2001249"/>
          </a:xfrm>
        </p:spPr>
      </p:pic>
      <p:sp>
        <p:nvSpPr>
          <p:cNvPr id="4" name="Espace réservé du numéro de diapositive 3"/>
          <p:cNvSpPr>
            <a:spLocks noGrp="1"/>
          </p:cNvSpPr>
          <p:nvPr>
            <p:ph type="sldNum" sz="quarter" idx="12"/>
          </p:nvPr>
        </p:nvSpPr>
        <p:spPr/>
        <p:txBody>
          <a:bodyPr/>
          <a:lstStyle/>
          <a:p>
            <a:fld id="{519954A3-9DFD-4C44-94BA-B95130A3BA1C}" type="slidenum">
              <a:rPr lang="en-US" smtClean="0"/>
              <a:t>7</a:t>
            </a:fld>
            <a:endParaRPr lang="en-US" dirty="0"/>
          </a:p>
        </p:txBody>
      </p:sp>
      <p:grpSp>
        <p:nvGrpSpPr>
          <p:cNvPr id="8" name="Groupe 7"/>
          <p:cNvGrpSpPr/>
          <p:nvPr/>
        </p:nvGrpSpPr>
        <p:grpSpPr>
          <a:xfrm>
            <a:off x="4366985" y="2593910"/>
            <a:ext cx="3666672" cy="1510217"/>
            <a:chOff x="4366985" y="2593910"/>
            <a:chExt cx="3666672" cy="1510217"/>
          </a:xfrm>
        </p:grpSpPr>
        <p:sp>
          <p:nvSpPr>
            <p:cNvPr id="6" name="Bulle ronde 5"/>
            <p:cNvSpPr/>
            <p:nvPr/>
          </p:nvSpPr>
          <p:spPr>
            <a:xfrm flipH="1">
              <a:off x="4366985" y="2593910"/>
              <a:ext cx="3666672" cy="1510217"/>
            </a:xfrm>
            <a:prstGeom prst="wedgeEllipseCallout">
              <a:avLst>
                <a:gd name="adj1" fmla="val -53308"/>
                <a:gd name="adj2" fmla="val 6829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fr-FR"/>
            </a:p>
          </p:txBody>
        </p:sp>
        <p:sp>
          <p:nvSpPr>
            <p:cNvPr id="7" name="ZoneTexte 6"/>
            <p:cNvSpPr txBox="1"/>
            <p:nvPr/>
          </p:nvSpPr>
          <p:spPr>
            <a:xfrm>
              <a:off x="5418818" y="3087408"/>
              <a:ext cx="1563006" cy="523220"/>
            </a:xfrm>
            <a:prstGeom prst="rect">
              <a:avLst/>
            </a:prstGeom>
            <a:noFill/>
          </p:spPr>
          <p:txBody>
            <a:bodyPr wrap="square" rtlCol="0">
              <a:spAutoFit/>
            </a:bodyPr>
            <a:lstStyle/>
            <a:p>
              <a:r>
                <a:rPr lang="fr-FR" sz="2800" dirty="0" smtClean="0"/>
                <a:t>Démo ! </a:t>
              </a:r>
              <a:endParaRPr lang="fr-FR" sz="2800" dirty="0"/>
            </a:p>
          </p:txBody>
        </p:sp>
      </p:grpSp>
    </p:spTree>
    <p:extLst>
      <p:ext uri="{BB962C8B-B14F-4D97-AF65-F5344CB8AC3E}">
        <p14:creationId xmlns:p14="http://schemas.microsoft.com/office/powerpoint/2010/main" val="3274955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Bilan sur le projet</a:t>
            </a:r>
            <a:endParaRPr lang="fr-FR" dirty="0"/>
          </a:p>
        </p:txBody>
      </p:sp>
      <p:sp>
        <p:nvSpPr>
          <p:cNvPr id="3" name="Espace réservé du contenu 2"/>
          <p:cNvSpPr>
            <a:spLocks noGrp="1"/>
          </p:cNvSpPr>
          <p:nvPr>
            <p:ph idx="1"/>
          </p:nvPr>
        </p:nvSpPr>
        <p:spPr/>
        <p:txBody>
          <a:bodyPr/>
          <a:lstStyle/>
          <a:p>
            <a:r>
              <a:rPr lang="fr-FR" dirty="0" smtClean="0"/>
              <a:t>Ajouts</a:t>
            </a:r>
          </a:p>
          <a:p>
            <a:pPr lvl="1"/>
            <a:r>
              <a:rPr lang="fr-FR" dirty="0" smtClean="0"/>
              <a:t>Nouvelle unité : Zombie</a:t>
            </a:r>
          </a:p>
          <a:p>
            <a:pPr lvl="1"/>
            <a:r>
              <a:rPr lang="fr-FR" dirty="0" smtClean="0"/>
              <a:t>Nouvelle case : Marais</a:t>
            </a:r>
          </a:p>
          <a:p>
            <a:pPr lvl="1"/>
            <a:r>
              <a:rPr lang="fr-FR" dirty="0" smtClean="0"/>
              <a:t>Changement de règles : 3 attaque et 2 défense par défaut</a:t>
            </a:r>
          </a:p>
          <a:p>
            <a:pPr lvl="1"/>
            <a:r>
              <a:rPr lang="fr-FR" dirty="0" smtClean="0"/>
              <a:t>Bonus/malus de terrain</a:t>
            </a:r>
            <a:endParaRPr lang="fr-FR" dirty="0"/>
          </a:p>
          <a:p>
            <a:endParaRPr lang="fr-FR" dirty="0" smtClean="0"/>
          </a:p>
          <a:p>
            <a:r>
              <a:rPr lang="fr-FR" dirty="0" smtClean="0"/>
              <a:t>Séparation des tâches problématique</a:t>
            </a:r>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8</a:t>
            </a:fld>
            <a:endParaRPr lang="en-US" dirty="0"/>
          </a:p>
        </p:txBody>
      </p:sp>
    </p:spTree>
    <p:extLst>
      <p:ext uri="{BB962C8B-B14F-4D97-AF65-F5344CB8AC3E}">
        <p14:creationId xmlns:p14="http://schemas.microsoft.com/office/powerpoint/2010/main" val="40118957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a:t>
            </a:r>
            <a:endParaRPr lang="fr-FR" dirty="0"/>
          </a:p>
        </p:txBody>
      </p:sp>
      <p:sp>
        <p:nvSpPr>
          <p:cNvPr id="3" name="Espace réservé du contenu 2"/>
          <p:cNvSpPr>
            <a:spLocks noGrp="1"/>
          </p:cNvSpPr>
          <p:nvPr>
            <p:ph idx="1"/>
          </p:nvPr>
        </p:nvSpPr>
        <p:spPr/>
        <p:txBody>
          <a:bodyPr/>
          <a:lstStyle/>
          <a:p>
            <a:r>
              <a:rPr lang="fr-FR" dirty="0" smtClean="0"/>
              <a:t>Première approche d’un projet complet</a:t>
            </a:r>
          </a:p>
          <a:p>
            <a:pPr lvl="1"/>
            <a:r>
              <a:rPr lang="fr-FR" dirty="0" smtClean="0"/>
              <a:t>Conception</a:t>
            </a:r>
          </a:p>
          <a:p>
            <a:pPr lvl="1"/>
            <a:r>
              <a:rPr lang="fr-FR" dirty="0" smtClean="0"/>
              <a:t>Réalisation</a:t>
            </a:r>
          </a:p>
          <a:p>
            <a:pPr lvl="1"/>
            <a:endParaRPr lang="fr-FR" dirty="0" smtClean="0"/>
          </a:p>
          <a:p>
            <a:r>
              <a:rPr lang="fr-FR" dirty="0" smtClean="0"/>
              <a:t>Apprentissage </a:t>
            </a:r>
          </a:p>
          <a:p>
            <a:pPr lvl="1"/>
            <a:r>
              <a:rPr lang="fr-FR" dirty="0" smtClean="0"/>
              <a:t>Technologies comme WPF ou utilisation de </a:t>
            </a:r>
            <a:r>
              <a:rPr lang="fr-FR" dirty="0" err="1" smtClean="0"/>
              <a:t>wrapper</a:t>
            </a:r>
            <a:r>
              <a:rPr lang="fr-FR" smtClean="0"/>
              <a:t> </a:t>
            </a:r>
          </a:p>
          <a:p>
            <a:pPr lvl="1"/>
            <a:r>
              <a:rPr lang="fr-FR" smtClean="0"/>
              <a:t>Gestion </a:t>
            </a:r>
            <a:r>
              <a:rPr lang="fr-FR" dirty="0" smtClean="0"/>
              <a:t>de projet et de temps</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9</a:t>
            </a:fld>
            <a:endParaRPr lang="en-US" dirty="0"/>
          </a:p>
        </p:txBody>
      </p:sp>
    </p:spTree>
    <p:extLst>
      <p:ext uri="{BB962C8B-B14F-4D97-AF65-F5344CB8AC3E}">
        <p14:creationId xmlns:p14="http://schemas.microsoft.com/office/powerpoint/2010/main" val="359278097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irection Ion">
  <a:themeElements>
    <a:clrScheme name="Direction 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Direction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rection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292</TotalTime>
  <Words>408</Words>
  <Application>Microsoft Office PowerPoint</Application>
  <PresentationFormat>Grand écran</PresentationFormat>
  <Paragraphs>77</Paragraphs>
  <Slides>9</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Century Gothic</vt:lpstr>
      <vt:lpstr>Wingdings 3</vt:lpstr>
      <vt:lpstr>Direction Ion</vt:lpstr>
      <vt:lpstr>SmallWorld  Soutenance de projet</vt:lpstr>
      <vt:lpstr>SmallWorld</vt:lpstr>
      <vt:lpstr>Conception et modélisation</vt:lpstr>
      <vt:lpstr>Implémentation et Tests</vt:lpstr>
      <vt:lpstr>Bibliothèque C++ </vt:lpstr>
      <vt:lpstr>Interface graphique</vt:lpstr>
      <vt:lpstr>Présentation PowerPoint</vt:lpstr>
      <vt:lpstr>Bilan sur le projet</vt:lpstr>
      <vt:lpstr>Conclusion</vt:lpstr>
    </vt:vector>
  </TitlesOfParts>
  <Company>INSA Rennes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admprofil</dc:creator>
  <cp:lastModifiedBy>Paul Rivière</cp:lastModifiedBy>
  <cp:revision>33</cp:revision>
  <dcterms:created xsi:type="dcterms:W3CDTF">2015-01-15T17:35:54Z</dcterms:created>
  <dcterms:modified xsi:type="dcterms:W3CDTF">2015-01-16T00:17:48Z</dcterms:modified>
</cp:coreProperties>
</file>

<file path=docProps/thumbnail.jpeg>
</file>